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58BCFAF-3C49-4935-B71F-A500B22C6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69F9F-1E63-4A12-A650-FAB87F6E4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32F0F-6409-4EEC-8F1F-613DD6191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1D385-722F-41E0-A00F-2CEFE150C8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C018E-8F36-4F08-A3A1-A32863DDE8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89D50-3AB6-45B4-81A0-BB2E040F3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CD997-E040-4467-9557-9D2DFA9B2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1C8E7-91E0-456B-8B72-8E5ED73AAD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0072-98B4-49D9-ABAA-60642552E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3D8E1-A4CF-4C51-9A17-C8A3177A3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19C97-FB8F-4A70-B2CC-63DD9DBE6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B8558-BEDA-467A-A7DC-133B29407D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F022AA0-9871-4187-B4FA-C677A5945E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STAAR</a:t>
            </a:r>
            <a:r>
              <a:rPr lang="en-US" sz="1800" b="1" smtClean="0"/>
              <a:t> </a:t>
            </a:r>
            <a:r>
              <a:rPr lang="en-US" b="1" smtClean="0"/>
              <a:t> - Grade 8 Social Studies Assessment </a:t>
            </a:r>
            <a:endParaRPr lang="en-US" sz="1800" b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810000"/>
            <a:ext cx="7772400" cy="1828800"/>
          </a:xfrm>
        </p:spPr>
        <p:txBody>
          <a:bodyPr/>
          <a:lstStyle/>
          <a:p>
            <a:pPr eaLnBrk="1" hangingPunct="1"/>
            <a:r>
              <a:rPr lang="en-US" smtClean="0"/>
              <a:t>(7) </a:t>
            </a:r>
            <a:r>
              <a:rPr lang="en-US" smtClean="0">
                <a:latin typeface="Times New Roman" pitchFamily="18" charset="0"/>
              </a:rPr>
              <a:t>History. The student understands how political, economic, and social factors led to the growth of sectionalism and Civil War.</a:t>
            </a:r>
            <a:r>
              <a:rPr lang="en-US" smtClean="0"/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553200" cy="228600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11267" name="Picture 4" descr="Slide 44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325438"/>
            <a:ext cx="8455025" cy="65325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858000" cy="182562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12291" name="Picture 4" descr="Slide 62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0"/>
            <a:ext cx="5173663" cy="66960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162800" cy="304800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13315" name="Picture 4" descr="Slide 76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-457200"/>
            <a:ext cx="5411788" cy="7004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6934200" cy="76200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14339" name="Picture 4" descr="Slide 80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1750"/>
            <a:ext cx="8985250" cy="6826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/>
              <a:t>STAAR – Grade 8 Social Studies Assessment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(8) The student understands individuals, issues, and events of the Civil War.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Beginnings of Sectionalism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Early American Experiments / Different beginnings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Geography / Environment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Slavery in the North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Tariff Issues: Industrialization in the northeast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 Slavery in the South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Sectionalism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2</a:t>
            </a:r>
            <a:r>
              <a:rPr lang="en-US" baseline="30000" smtClean="0">
                <a:latin typeface="Times New Roman" pitchFamily="18" charset="0"/>
              </a:rPr>
              <a:t>nd</a:t>
            </a:r>
            <a:r>
              <a:rPr lang="en-US" smtClean="0">
                <a:latin typeface="Times New Roman" pitchFamily="18" charset="0"/>
              </a:rPr>
              <a:t> Great Awakening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Indian Removal / Cotton Gin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Mexican War (Grant)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Westward Expansion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1850’s and related issues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War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147" name="Picture 4" descr="Slide 5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-990600"/>
            <a:ext cx="7559675" cy="6642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171" name="Picture 4" descr="Slide 3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344488"/>
            <a:ext cx="8915400" cy="57816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7010400" cy="76200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8195" name="Picture 4" descr="Slide 40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423863"/>
            <a:ext cx="4972050" cy="6434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219" name="Picture 4" descr="Slide 7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325438"/>
            <a:ext cx="8455025" cy="65325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7086600" cy="106363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10243" name="Picture 4" descr="Slide 29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409575"/>
            <a:ext cx="8345488" cy="64484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106</Words>
  <Application>Microsoft Office PowerPoint</Application>
  <PresentationFormat>On-screen Show (4:3)</PresentationFormat>
  <Paragraphs>17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Times New Roman</vt:lpstr>
      <vt:lpstr>Default Design</vt:lpstr>
      <vt:lpstr>STAAR  - Grade 8 Social Studies Assessment </vt:lpstr>
      <vt:lpstr>STAAR – Grade 8 Social Studies Assessment</vt:lpstr>
      <vt:lpstr>Beginnings of Sectionalism</vt:lpstr>
      <vt:lpstr>Sectionalism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 University of Texas at Brownsville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STAAR  - Grade 8 Social Studies Assessment </dc:title>
  <dc:creator>jm0047889</dc:creator>
  <cp:lastModifiedBy>prov</cp:lastModifiedBy>
  <cp:revision>21</cp:revision>
  <dcterms:created xsi:type="dcterms:W3CDTF">2012-06-02T01:02:39Z</dcterms:created>
  <dcterms:modified xsi:type="dcterms:W3CDTF">2012-06-04T18:28:25Z</dcterms:modified>
</cp:coreProperties>
</file>